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D7D7D8"/>
          </a:solidFill>
        </a:fill>
      </a:tcStyle>
    </a:wholeTbl>
    <a:band2H>
      <a:tcTxStyle b="def" i="def"/>
      <a:tcStyle>
        <a:tcBdr/>
        <a:fill>
          <a:solidFill>
            <a:srgbClr val="ECECEC"/>
          </a:solidFill>
        </a:fill>
      </a:tcStyle>
    </a:band2H>
    <a:firstCol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F0F0F1"/>
          </a:solidFill>
        </a:fill>
      </a:tcStyle>
    </a:wholeTbl>
    <a:band2H>
      <a:tcTxStyle b="def" i="def"/>
      <a:tcStyle>
        <a:tcBdr/>
        <a:fill>
          <a:solidFill>
            <a:srgbClr val="F8F8F8"/>
          </a:solidFill>
        </a:fill>
      </a:tcStyle>
    </a:band2H>
    <a:firstCol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 b="def" i="def"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4">
              <a:lumOff val="4705"/>
            </a:schemeClr>
          </a:solidFill>
        </a:fill>
      </a:tcStyle>
    </a:band2H>
    <a:firstCol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4">
              <a:lumOff val="4705"/>
            </a:schemeClr>
          </a:solidFill>
        </a:fill>
      </a:tcStyle>
    </a:lastRow>
    <a:fir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chemeClr val="accent4">
            <a:lumOff val="4705"/>
          </a:schemeClr>
        </a:fontRef>
        <a:schemeClr val="accent4">
          <a:lumOff val="4705"/>
        </a:schemeClr>
      </a:tcTxStyle>
      <a:tcStyle>
        <a:tcBdr>
          <a:lef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4705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4">
              <a:lumOff val="4705"/>
            </a:schemeClr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34" name="Shape 43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icture Placeholder 6"/>
          <p:cNvSpPr/>
          <p:nvPr>
            <p:ph type="pic" sz="quarter" idx="21"/>
          </p:nvPr>
        </p:nvSpPr>
        <p:spPr>
          <a:xfrm>
            <a:off x="7124700" y="2181725"/>
            <a:ext cx="3222793" cy="467627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9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icture Placeholder 6"/>
          <p:cNvSpPr/>
          <p:nvPr>
            <p:ph type="pic" sz="quarter" idx="21"/>
          </p:nvPr>
        </p:nvSpPr>
        <p:spPr>
          <a:xfrm>
            <a:off x="1143000" y="1828800"/>
            <a:ext cx="3318043" cy="50292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7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icture Placeholder 6"/>
          <p:cNvSpPr/>
          <p:nvPr>
            <p:ph type="pic" sz="quarter" idx="21"/>
          </p:nvPr>
        </p:nvSpPr>
        <p:spPr>
          <a:xfrm>
            <a:off x="7870370" y="1828800"/>
            <a:ext cx="3318043" cy="50292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05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icture Placeholder 6"/>
          <p:cNvSpPr/>
          <p:nvPr>
            <p:ph type="pic" sz="quarter" idx="21"/>
          </p:nvPr>
        </p:nvSpPr>
        <p:spPr>
          <a:xfrm>
            <a:off x="901335" y="3814353"/>
            <a:ext cx="2122792" cy="304364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13" name="Picture Placeholder 6"/>
          <p:cNvSpPr/>
          <p:nvPr>
            <p:ph type="pic" sz="quarter" idx="22"/>
          </p:nvPr>
        </p:nvSpPr>
        <p:spPr>
          <a:xfrm>
            <a:off x="3627118" y="3814353"/>
            <a:ext cx="2122792" cy="304364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14" name="Picture Placeholder 6"/>
          <p:cNvSpPr/>
          <p:nvPr>
            <p:ph type="pic" sz="quarter" idx="23"/>
          </p:nvPr>
        </p:nvSpPr>
        <p:spPr>
          <a:xfrm>
            <a:off x="6442090" y="3814353"/>
            <a:ext cx="2122792" cy="304364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15" name="Picture Placeholder 6"/>
          <p:cNvSpPr/>
          <p:nvPr>
            <p:ph type="pic" sz="quarter" idx="24"/>
          </p:nvPr>
        </p:nvSpPr>
        <p:spPr>
          <a:xfrm>
            <a:off x="9167872" y="3814353"/>
            <a:ext cx="2122792" cy="304364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16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icture Placeholder 7"/>
          <p:cNvSpPr/>
          <p:nvPr>
            <p:ph type="pic" idx="21"/>
          </p:nvPr>
        </p:nvSpPr>
        <p:spPr>
          <a:xfrm>
            <a:off x="0" y="0"/>
            <a:ext cx="12192000" cy="39243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24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icture Placeholder 7"/>
          <p:cNvSpPr/>
          <p:nvPr>
            <p:ph type="pic" sz="half" idx="21"/>
          </p:nvPr>
        </p:nvSpPr>
        <p:spPr>
          <a:xfrm>
            <a:off x="0" y="0"/>
            <a:ext cx="6096000" cy="39243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32" name="Picture Placeholder 7"/>
          <p:cNvSpPr/>
          <p:nvPr>
            <p:ph type="pic" sz="half" idx="22"/>
          </p:nvPr>
        </p:nvSpPr>
        <p:spPr>
          <a:xfrm>
            <a:off x="6096000" y="0"/>
            <a:ext cx="6096000" cy="39243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33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icture Placeholder 7"/>
          <p:cNvSpPr/>
          <p:nvPr>
            <p:ph type="pic" sz="half" idx="21"/>
          </p:nvPr>
        </p:nvSpPr>
        <p:spPr>
          <a:xfrm>
            <a:off x="6096000" y="2423884"/>
            <a:ext cx="6096000" cy="39243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41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icture Placeholder 5"/>
          <p:cNvSpPr/>
          <p:nvPr>
            <p:ph type="pic" sz="half" idx="21"/>
          </p:nvPr>
        </p:nvSpPr>
        <p:spPr>
          <a:xfrm>
            <a:off x="290286" y="257628"/>
            <a:ext cx="3744001" cy="634274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49" name="Picture Placeholder 5"/>
          <p:cNvSpPr/>
          <p:nvPr>
            <p:ph type="pic" sz="half" idx="22"/>
          </p:nvPr>
        </p:nvSpPr>
        <p:spPr>
          <a:xfrm>
            <a:off x="4223999" y="257628"/>
            <a:ext cx="3744002" cy="634274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50" name="Picture Placeholder 5"/>
          <p:cNvSpPr/>
          <p:nvPr>
            <p:ph type="pic" sz="half" idx="23"/>
          </p:nvPr>
        </p:nvSpPr>
        <p:spPr>
          <a:xfrm>
            <a:off x="8157713" y="257628"/>
            <a:ext cx="3744001" cy="634274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51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icture Placeholder 5"/>
          <p:cNvSpPr/>
          <p:nvPr>
            <p:ph type="pic" sz="half" idx="21"/>
          </p:nvPr>
        </p:nvSpPr>
        <p:spPr>
          <a:xfrm>
            <a:off x="362858" y="593271"/>
            <a:ext cx="4804229" cy="567145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59" name="Picture Placeholder 5"/>
          <p:cNvSpPr/>
          <p:nvPr>
            <p:ph type="pic" sz="quarter" idx="22"/>
          </p:nvPr>
        </p:nvSpPr>
        <p:spPr>
          <a:xfrm>
            <a:off x="8113486" y="4068231"/>
            <a:ext cx="2358573" cy="278432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60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icture Placeholder 5"/>
          <p:cNvSpPr/>
          <p:nvPr>
            <p:ph type="pic" idx="21"/>
          </p:nvPr>
        </p:nvSpPr>
        <p:spPr>
          <a:xfrm>
            <a:off x="0" y="0"/>
            <a:ext cx="5399314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68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1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</a:p>
        </p:txBody>
      </p:sp>
      <p:sp>
        <p:nvSpPr>
          <p:cNvPr id="176" name="Picture Placeholder 5"/>
          <p:cNvSpPr/>
          <p:nvPr>
            <p:ph type="pic" sz="quarter" idx="21"/>
          </p:nvPr>
        </p:nvSpPr>
        <p:spPr>
          <a:xfrm>
            <a:off x="809894" y="-2"/>
            <a:ext cx="3426824" cy="434993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77" name="TextBox 3"/>
          <p:cNvSpPr txBox="1"/>
          <p:nvPr/>
        </p:nvSpPr>
        <p:spPr>
          <a:xfrm>
            <a:off x="7908732" y="601589"/>
            <a:ext cx="680212" cy="915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59500">
                <a:solidFill>
                  <a:schemeClr val="accent4"/>
                </a:solidFill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78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icture Placeholder 6"/>
          <p:cNvSpPr/>
          <p:nvPr>
            <p:ph type="pic" idx="2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86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icture Placeholder 6"/>
          <p:cNvSpPr/>
          <p:nvPr>
            <p:ph type="pic" sz="half" idx="21"/>
          </p:nvPr>
        </p:nvSpPr>
        <p:spPr>
          <a:xfrm>
            <a:off x="5808073" y="0"/>
            <a:ext cx="3814356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94" name="Picture Placeholder 6"/>
          <p:cNvSpPr/>
          <p:nvPr>
            <p:ph type="pic" sz="half" idx="22"/>
          </p:nvPr>
        </p:nvSpPr>
        <p:spPr>
          <a:xfrm>
            <a:off x="9622428" y="0"/>
            <a:ext cx="2569573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95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icture Placeholder 6"/>
          <p:cNvSpPr/>
          <p:nvPr>
            <p:ph type="pic" sz="half" idx="21"/>
          </p:nvPr>
        </p:nvSpPr>
        <p:spPr>
          <a:xfrm>
            <a:off x="0" y="628650"/>
            <a:ext cx="5448300" cy="56007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03" name="Picture Placeholder 6"/>
          <p:cNvSpPr/>
          <p:nvPr>
            <p:ph type="pic" sz="half" idx="22"/>
          </p:nvPr>
        </p:nvSpPr>
        <p:spPr>
          <a:xfrm>
            <a:off x="6743702" y="628650"/>
            <a:ext cx="5448301" cy="56007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04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Rectangle 5"/>
          <p:cNvSpPr/>
          <p:nvPr/>
        </p:nvSpPr>
        <p:spPr>
          <a:xfrm>
            <a:off x="323850" y="266700"/>
            <a:ext cx="3143250" cy="63246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</a:p>
        </p:txBody>
      </p:sp>
      <p:sp>
        <p:nvSpPr>
          <p:cNvPr id="212" name="Picture Placeholder 7"/>
          <p:cNvSpPr/>
          <p:nvPr>
            <p:ph type="pic" sz="quarter" idx="21"/>
          </p:nvPr>
        </p:nvSpPr>
        <p:spPr>
          <a:xfrm>
            <a:off x="1895475" y="1485900"/>
            <a:ext cx="4095750" cy="38862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13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icture Placeholder 6"/>
          <p:cNvSpPr/>
          <p:nvPr>
            <p:ph type="pic" idx="2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21" name="Picture Placeholder 8"/>
          <p:cNvSpPr/>
          <p:nvPr>
            <p:ph type="pic" sz="half" idx="22"/>
          </p:nvPr>
        </p:nvSpPr>
        <p:spPr>
          <a:xfrm>
            <a:off x="3624262" y="1147762"/>
            <a:ext cx="4943476" cy="456247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22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icture Placeholder 8"/>
          <p:cNvSpPr/>
          <p:nvPr>
            <p:ph type="pic" sz="half" idx="21"/>
          </p:nvPr>
        </p:nvSpPr>
        <p:spPr>
          <a:xfrm>
            <a:off x="6454547" y="624113"/>
            <a:ext cx="4943476" cy="38669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30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icture Placeholder 6"/>
          <p:cNvSpPr/>
          <p:nvPr>
            <p:ph type="pic" sz="half" idx="21"/>
          </p:nvPr>
        </p:nvSpPr>
        <p:spPr>
          <a:xfrm>
            <a:off x="1089025" y="0"/>
            <a:ext cx="3322638" cy="573246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38" name="Rectangle 7"/>
          <p:cNvSpPr/>
          <p:nvPr/>
        </p:nvSpPr>
        <p:spPr>
          <a:xfrm>
            <a:off x="4411662" y="-1"/>
            <a:ext cx="7780337" cy="573246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</a:p>
        </p:txBody>
      </p:sp>
      <p:sp>
        <p:nvSpPr>
          <p:cNvPr id="239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icture Placeholder 6"/>
          <p:cNvSpPr/>
          <p:nvPr>
            <p:ph type="pic" idx="21"/>
          </p:nvPr>
        </p:nvSpPr>
        <p:spPr>
          <a:xfrm>
            <a:off x="1520098" y="0"/>
            <a:ext cx="7192827" cy="573246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47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</a:p>
        </p:txBody>
      </p:sp>
      <p:sp>
        <p:nvSpPr>
          <p:cNvPr id="255" name="Picture Placeholder 6"/>
          <p:cNvSpPr/>
          <p:nvPr>
            <p:ph type="pic" idx="21"/>
          </p:nvPr>
        </p:nvSpPr>
        <p:spPr>
          <a:xfrm>
            <a:off x="692330" y="574767"/>
            <a:ext cx="11499670" cy="628323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56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30" name="正文级别 1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icture Placeholder 6"/>
          <p:cNvSpPr/>
          <p:nvPr>
            <p:ph type="pic" sz="quarter" idx="21"/>
          </p:nvPr>
        </p:nvSpPr>
        <p:spPr>
          <a:xfrm>
            <a:off x="1554480" y="2207622"/>
            <a:ext cx="4541521" cy="244275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64" name="Rectangle 6"/>
          <p:cNvSpPr/>
          <p:nvPr/>
        </p:nvSpPr>
        <p:spPr>
          <a:xfrm>
            <a:off x="6096000" y="2207621"/>
            <a:ext cx="4541521" cy="244275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</a:p>
        </p:txBody>
      </p:sp>
      <p:sp>
        <p:nvSpPr>
          <p:cNvPr id="265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icture Placeholder 6"/>
          <p:cNvSpPr/>
          <p:nvPr>
            <p:ph type="pic" idx="21"/>
          </p:nvPr>
        </p:nvSpPr>
        <p:spPr>
          <a:xfrm>
            <a:off x="-2" y="0"/>
            <a:ext cx="5482046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73" name="Picture Placeholder 7"/>
          <p:cNvSpPr/>
          <p:nvPr>
            <p:ph type="pic" sz="quarter" idx="22"/>
          </p:nvPr>
        </p:nvSpPr>
        <p:spPr>
          <a:xfrm>
            <a:off x="5482044" y="4075610"/>
            <a:ext cx="2695304" cy="278239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74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icture Placeholder 6"/>
          <p:cNvSpPr/>
          <p:nvPr>
            <p:ph type="pic" sz="quarter" idx="21"/>
          </p:nvPr>
        </p:nvSpPr>
        <p:spPr>
          <a:xfrm>
            <a:off x="1240358" y="1462880"/>
            <a:ext cx="3214688" cy="393223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82" name="Picture Placeholder 6"/>
          <p:cNvSpPr/>
          <p:nvPr>
            <p:ph type="pic" sz="half" idx="22"/>
          </p:nvPr>
        </p:nvSpPr>
        <p:spPr>
          <a:xfrm>
            <a:off x="5695405" y="3801292"/>
            <a:ext cx="6496595" cy="305670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83" name="Rectangle 9"/>
          <p:cNvSpPr/>
          <p:nvPr/>
        </p:nvSpPr>
        <p:spPr>
          <a:xfrm>
            <a:off x="5695403" y="-1"/>
            <a:ext cx="6496596" cy="3801294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</a:p>
        </p:txBody>
      </p:sp>
      <p:sp>
        <p:nvSpPr>
          <p:cNvPr id="284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 6"/>
          <p:cNvSpPr/>
          <p:nvPr/>
        </p:nvSpPr>
        <p:spPr>
          <a:xfrm>
            <a:off x="9811656" y="0"/>
            <a:ext cx="2380344" cy="6858000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</a:p>
        </p:txBody>
      </p:sp>
      <p:sp>
        <p:nvSpPr>
          <p:cNvPr id="292" name="Picture Placeholder 6"/>
          <p:cNvSpPr/>
          <p:nvPr>
            <p:ph type="pic" sz="quarter" idx="21"/>
          </p:nvPr>
        </p:nvSpPr>
        <p:spPr>
          <a:xfrm>
            <a:off x="6734629" y="1462880"/>
            <a:ext cx="4208304" cy="393223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93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icture Placeholder 6"/>
          <p:cNvSpPr/>
          <p:nvPr>
            <p:ph type="pic" idx="21"/>
          </p:nvPr>
        </p:nvSpPr>
        <p:spPr>
          <a:xfrm>
            <a:off x="994227" y="2925761"/>
            <a:ext cx="10203545" cy="393223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01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icture Placeholder 6"/>
          <p:cNvSpPr/>
          <p:nvPr>
            <p:ph type="pic" sz="quarter" idx="21"/>
          </p:nvPr>
        </p:nvSpPr>
        <p:spPr>
          <a:xfrm>
            <a:off x="863600" y="1267096"/>
            <a:ext cx="5029200" cy="31220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09" name="Picture Placeholder 6"/>
          <p:cNvSpPr/>
          <p:nvPr>
            <p:ph type="pic" sz="quarter" idx="22"/>
          </p:nvPr>
        </p:nvSpPr>
        <p:spPr>
          <a:xfrm>
            <a:off x="863600" y="4558936"/>
            <a:ext cx="2415177" cy="178525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10" name="Picture Placeholder 6"/>
          <p:cNvSpPr/>
          <p:nvPr>
            <p:ph type="pic" sz="quarter" idx="23"/>
          </p:nvPr>
        </p:nvSpPr>
        <p:spPr>
          <a:xfrm>
            <a:off x="3477623" y="4558936"/>
            <a:ext cx="2415177" cy="178525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11" name="Picture Placeholder 6"/>
          <p:cNvSpPr/>
          <p:nvPr>
            <p:ph type="pic" sz="quarter" idx="24"/>
          </p:nvPr>
        </p:nvSpPr>
        <p:spPr>
          <a:xfrm>
            <a:off x="6096000" y="2316479"/>
            <a:ext cx="3113315" cy="207264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12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icture Placeholder 6"/>
          <p:cNvSpPr/>
          <p:nvPr>
            <p:ph type="pic" idx="2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20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icture Placeholder 6"/>
          <p:cNvSpPr/>
          <p:nvPr>
            <p:ph type="pic" sz="quarter" idx="21"/>
          </p:nvPr>
        </p:nvSpPr>
        <p:spPr>
          <a:xfrm>
            <a:off x="556038" y="3429000"/>
            <a:ext cx="2187576" cy="246538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28" name="Picture Placeholder 6"/>
          <p:cNvSpPr/>
          <p:nvPr>
            <p:ph type="pic" idx="22"/>
          </p:nvPr>
        </p:nvSpPr>
        <p:spPr>
          <a:xfrm>
            <a:off x="6533322" y="0"/>
            <a:ext cx="5658679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29" name="Picture Placeholder 6"/>
          <p:cNvSpPr/>
          <p:nvPr>
            <p:ph type="pic" sz="quarter" idx="23"/>
          </p:nvPr>
        </p:nvSpPr>
        <p:spPr>
          <a:xfrm>
            <a:off x="4280451" y="-2"/>
            <a:ext cx="2756454" cy="296848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30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icture Placeholder 6"/>
          <p:cNvSpPr/>
          <p:nvPr>
            <p:ph type="pic" sz="quarter" idx="21"/>
          </p:nvPr>
        </p:nvSpPr>
        <p:spPr>
          <a:xfrm>
            <a:off x="9448799" y="1143000"/>
            <a:ext cx="2743202" cy="5715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38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icture Placeholder 6"/>
          <p:cNvSpPr/>
          <p:nvPr>
            <p:ph type="pic" sz="half" idx="21"/>
          </p:nvPr>
        </p:nvSpPr>
        <p:spPr>
          <a:xfrm>
            <a:off x="0" y="0"/>
            <a:ext cx="5391150" cy="3429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46" name="Picture Placeholder 6"/>
          <p:cNvSpPr/>
          <p:nvPr>
            <p:ph type="pic" sz="quarter" idx="22"/>
          </p:nvPr>
        </p:nvSpPr>
        <p:spPr>
          <a:xfrm>
            <a:off x="2952750" y="3886200"/>
            <a:ext cx="4362450" cy="2971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47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9" name="正文级别 1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icture Placeholder 6"/>
          <p:cNvSpPr/>
          <p:nvPr>
            <p:ph type="pic" sz="half" idx="21"/>
          </p:nvPr>
        </p:nvSpPr>
        <p:spPr>
          <a:xfrm>
            <a:off x="6553200" y="0"/>
            <a:ext cx="264795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55" name="Rectangle 7"/>
          <p:cNvSpPr/>
          <p:nvPr/>
        </p:nvSpPr>
        <p:spPr>
          <a:xfrm>
            <a:off x="0" y="0"/>
            <a:ext cx="6553200" cy="6858000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</a:p>
        </p:txBody>
      </p:sp>
      <p:sp>
        <p:nvSpPr>
          <p:cNvPr id="356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0241" y="-1506759"/>
            <a:ext cx="9871517" cy="9871517"/>
          </a:xfrm>
          <a:prstGeom prst="rect">
            <a:avLst/>
          </a:prstGeom>
          <a:ln w="12700">
            <a:miter lim="400000"/>
          </a:ln>
        </p:spPr>
      </p:pic>
      <p:sp>
        <p:nvSpPr>
          <p:cNvPr id="364" name="Picture Placeholder 7"/>
          <p:cNvSpPr/>
          <p:nvPr>
            <p:ph type="pic" sz="quarter" idx="21"/>
          </p:nvPr>
        </p:nvSpPr>
        <p:spPr>
          <a:xfrm>
            <a:off x="7027863" y="2090192"/>
            <a:ext cx="1763713" cy="235108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65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icture Placeholder 4"/>
          <p:cNvSpPr/>
          <p:nvPr>
            <p:ph type="pic" sz="quarter" idx="21"/>
          </p:nvPr>
        </p:nvSpPr>
        <p:spPr>
          <a:xfrm>
            <a:off x="8302945" y="3273742"/>
            <a:ext cx="2052001" cy="4464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73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icture Placeholder 21"/>
          <p:cNvSpPr/>
          <p:nvPr>
            <p:ph type="pic" sz="half" idx="21"/>
          </p:nvPr>
        </p:nvSpPr>
        <p:spPr>
          <a:xfrm>
            <a:off x="-1158240" y="1070610"/>
            <a:ext cx="7101841" cy="445389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81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icture Placeholder 4"/>
          <p:cNvSpPr/>
          <p:nvPr>
            <p:ph type="pic" sz="quarter" idx="21"/>
          </p:nvPr>
        </p:nvSpPr>
        <p:spPr>
          <a:xfrm>
            <a:off x="1955932" y="3273742"/>
            <a:ext cx="2052001" cy="4464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89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标题文本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397" name="正文级别 1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98" name="Text Placeholder 3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3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标题文本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407" name="Picture Placeholder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408" name="正文级别 1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1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标题文本"/>
          <p:cNvSpPr txBox="1"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26" name="正文级别 1…"/>
          <p:cNvSpPr txBox="1"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2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8" name="正文级别 1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5"/>
          <p:cNvSpPr txBox="1"/>
          <p:nvPr/>
        </p:nvSpPr>
        <p:spPr>
          <a:xfrm>
            <a:off x="4103647" y="0"/>
            <a:ext cx="680212" cy="915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59500">
                <a:solidFill>
                  <a:schemeClr val="accent4"/>
                </a:solidFill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73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icture Placeholder 7"/>
          <p:cNvSpPr/>
          <p:nvPr>
            <p:ph type="pic" sz="quarter" idx="21"/>
          </p:nvPr>
        </p:nvSpPr>
        <p:spPr>
          <a:xfrm>
            <a:off x="4825998" y="2158999"/>
            <a:ext cx="2540001" cy="2540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29.xml"/><Relationship Id="rId31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33.xml"/><Relationship Id="rId35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35.xml"/><Relationship Id="rId37" Type="http://schemas.openxmlformats.org/officeDocument/2006/relationships/slideLayout" Target="../slideLayouts/slideLayout36.xml"/><Relationship Id="rId38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39.xml"/><Relationship Id="rId41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1.xml"/><Relationship Id="rId43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43.xml"/><Relationship Id="rId45" Type="http://schemas.openxmlformats.org/officeDocument/2006/relationships/slideLayout" Target="../slideLayouts/slideLayout44.xml"/><Relationship Id="rId46" Type="http://schemas.openxmlformats.org/officeDocument/2006/relationships/slideLayout" Target="../slideLayouts/slideLayout45.xml"/><Relationship Id="rId47" Type="http://schemas.openxmlformats.org/officeDocument/2006/relationships/slideLayout" Target="../slideLayouts/slideLayout46.xml"/><Relationship Id="rId48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4">
            <a:lumOff val="4705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截屏2021-04-24 下午4.28.52.png" descr="截屏2021-04-24 下午4.28.5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" y="-563041"/>
            <a:ext cx="12192012" cy="77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437" name="Rectangle 4"/>
          <p:cNvSpPr/>
          <p:nvPr/>
        </p:nvSpPr>
        <p:spPr>
          <a:xfrm>
            <a:off x="0" y="4320713"/>
            <a:ext cx="12192001" cy="2952751"/>
          </a:xfrm>
          <a:prstGeom prst="rect">
            <a:avLst/>
          </a:prstGeom>
          <a:solidFill>
            <a:schemeClr val="accent5">
              <a:lumOff val="21372"/>
              <a:alpha val="48158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>
                    <a:lumOff val="4705"/>
                  </a:schemeClr>
                </a:solidFill>
              </a:defRPr>
            </a:pPr>
          </a:p>
        </p:txBody>
      </p:sp>
      <p:sp>
        <p:nvSpPr>
          <p:cNvPr id="438" name="第七章  万有引力与宇宙航行…"/>
          <p:cNvSpPr txBox="1"/>
          <p:nvPr/>
        </p:nvSpPr>
        <p:spPr>
          <a:xfrm>
            <a:off x="1916430" y="526287"/>
            <a:ext cx="8359141" cy="178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5000">
                <a:solidFill>
                  <a:schemeClr val="accent4">
                    <a:lumOff val="4705"/>
                  </a:schemeClr>
                </a:solidFill>
                <a:latin typeface="Xingkai TC Light"/>
                <a:ea typeface="Xingkai TC Light"/>
                <a:cs typeface="Xingkai TC Light"/>
                <a:sym typeface="Xingkai TC Light"/>
              </a:defRPr>
            </a:pPr>
            <a:r>
              <a:t>第七章  万有引力与宇宙航行</a:t>
            </a:r>
          </a:p>
          <a:p>
            <a:pPr algn="ctr">
              <a:defRPr sz="4500">
                <a:solidFill>
                  <a:schemeClr val="accent4">
                    <a:lumOff val="4705"/>
                  </a:schemeClr>
                </a:solidFill>
                <a:latin typeface="Baoli SC Regular"/>
                <a:ea typeface="Baoli SC Regular"/>
                <a:cs typeface="Baoli SC Regular"/>
                <a:sym typeface="Baoli SC Regular"/>
              </a:defRPr>
            </a:pPr>
            <a:r>
              <a:t>第三节  万有引力理论的成就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质量的测量"/>
          <p:cNvSpPr txBox="1"/>
          <p:nvPr/>
        </p:nvSpPr>
        <p:spPr>
          <a:xfrm>
            <a:off x="190410" y="79052"/>
            <a:ext cx="3152141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11200"/>
              </a:lnSpc>
              <a:defRPr b="1" sz="4800">
                <a:solidFill>
                  <a:srgbClr val="080808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质量的测量</a:t>
            </a:r>
          </a:p>
        </p:txBody>
      </p:sp>
      <p:grpSp>
        <p:nvGrpSpPr>
          <p:cNvPr id="443" name="成组"/>
          <p:cNvGrpSpPr/>
          <p:nvPr/>
        </p:nvGrpSpPr>
        <p:grpSpPr>
          <a:xfrm>
            <a:off x="1090633" y="1218971"/>
            <a:ext cx="3903431" cy="4245292"/>
            <a:chOff x="0" y="0"/>
            <a:chExt cx="3903429" cy="4245291"/>
          </a:xfrm>
        </p:grpSpPr>
        <p:pic>
          <p:nvPicPr>
            <p:cNvPr id="441" name="Balance_2.jpg" descr="Balance_2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1317718"/>
              <a:ext cx="3903430" cy="29275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42" name="TextBox 11"/>
            <p:cNvSpPr txBox="1"/>
            <p:nvPr/>
          </p:nvSpPr>
          <p:spPr>
            <a:xfrm>
              <a:off x="1085734" y="0"/>
              <a:ext cx="1731962" cy="1120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457200">
                <a:lnSpc>
                  <a:spcPts val="11200"/>
                </a:lnSpc>
                <a:defRPr sz="4800"/>
              </a:lvl1pPr>
            </a:lstStyle>
            <a:p>
              <a:pPr/>
              <a:r>
                <a:t>天平</a:t>
              </a:r>
              <a:endParaRPr sz="1200"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</p:grpSp>
      <p:grpSp>
        <p:nvGrpSpPr>
          <p:cNvPr id="447" name="成组"/>
          <p:cNvGrpSpPr/>
          <p:nvPr/>
        </p:nvGrpSpPr>
        <p:grpSpPr>
          <a:xfrm>
            <a:off x="6875757" y="1218971"/>
            <a:ext cx="3782492" cy="4642420"/>
            <a:chOff x="0" y="0"/>
            <a:chExt cx="3782491" cy="4642419"/>
          </a:xfrm>
        </p:grpSpPr>
        <p:sp>
          <p:nvSpPr>
            <p:cNvPr id="444" name="TextBox 11"/>
            <p:cNvSpPr txBox="1"/>
            <p:nvPr/>
          </p:nvSpPr>
          <p:spPr>
            <a:xfrm>
              <a:off x="0" y="0"/>
              <a:ext cx="3782492" cy="1120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457200">
                <a:lnSpc>
                  <a:spcPts val="11200"/>
                </a:lnSpc>
                <a:defRPr sz="4800"/>
              </a:lvl1pPr>
            </a:lstStyle>
            <a:p>
              <a:pPr/>
              <a:r>
                <a:t>体重秤</a:t>
              </a:r>
              <a:endParaRPr sz="1200">
                <a:latin typeface="Times Roman"/>
                <a:ea typeface="Times Roman"/>
                <a:cs typeface="Times Roman"/>
                <a:sym typeface="Times Roman"/>
              </a:endParaRPr>
            </a:p>
          </p:txBody>
        </p:sp>
        <p:sp>
          <p:nvSpPr>
            <p:cNvPr id="445" name="方程"/>
            <p:cNvSpPr txBox="1"/>
            <p:nvPr/>
          </p:nvSpPr>
          <p:spPr>
            <a:xfrm>
              <a:off x="1119960" y="4206047"/>
              <a:ext cx="1542571" cy="4363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latinLnBrk="1"/>
              <a14:m>
                <m:oMathPara>
                  <m:oMathParaPr>
                    <m:jc m:val="centerGroup"/>
                  </m:oMathParaPr>
                  <m:oMath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</m:oMath>
                </m:oMathPara>
              </a14:m>
              <a:endParaRPr sz="4000"/>
            </a:p>
          </p:txBody>
        </p:sp>
        <p:pic>
          <p:nvPicPr>
            <p:cNvPr id="446" name="Unknown.jpg" descr="Unknown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02337" y="896782"/>
              <a:ext cx="2857501" cy="2857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448" name="Picture Placeholder 4" descr="Picture Placeholder 4"/>
          <p:cNvPicPr>
            <a:picLocks noChangeAspect="1"/>
          </p:cNvPicPr>
          <p:nvPr/>
        </p:nvPicPr>
        <p:blipFill>
          <a:blip r:embed="rId4">
            <a:extLst/>
          </a:blip>
          <a:srcRect l="0" t="2956" r="0" b="2956"/>
          <a:stretch>
            <a:fillRect/>
          </a:stretch>
        </p:blipFill>
        <p:spPr>
          <a:xfrm>
            <a:off x="2781045" y="1218971"/>
            <a:ext cx="6096001" cy="3924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3"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400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400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8" grpId="3"/>
      <p:bldP build="whole" bldLvl="1" animBg="1" rev="0" advAuto="0" spid="447" grpId="2"/>
      <p:bldP build="whole" bldLvl="1" animBg="1" rev="0" advAuto="0" spid="44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Picture Placeholder 4" descr="Picture Placeholder 4"/>
          <p:cNvPicPr>
            <a:picLocks noChangeAspect="1"/>
          </p:cNvPicPr>
          <p:nvPr/>
        </p:nvPicPr>
        <p:blipFill>
          <a:blip r:embed="rId2">
            <a:alphaModFix amt="18726"/>
            <a:extLst/>
          </a:blip>
          <a:srcRect l="0" t="0" r="417" b="0"/>
          <a:stretch>
            <a:fillRect/>
          </a:stretch>
        </p:blipFill>
        <p:spPr>
          <a:xfrm>
            <a:off x="247" y="1143503"/>
            <a:ext cx="12191369" cy="5693289"/>
          </a:xfrm>
          <a:prstGeom prst="rect">
            <a:avLst/>
          </a:prstGeom>
          <a:ln w="12700">
            <a:miter lim="400000"/>
          </a:ln>
        </p:spPr>
      </p:pic>
      <p:sp>
        <p:nvSpPr>
          <p:cNvPr id="451" name="方程"/>
          <p:cNvSpPr txBox="1"/>
          <p:nvPr/>
        </p:nvSpPr>
        <p:spPr>
          <a:xfrm>
            <a:off x="1275606" y="1467735"/>
            <a:ext cx="2271043" cy="107086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G</m:t>
                  </m:r>
                  <m:f>
                    <m:fPr>
                      <m:ctrlP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num>
                    <m:den>
                      <m:sSup>
                        <m:e>
                          <m:r>
                            <a:rPr xmlns:a="http://schemas.openxmlformats.org/drawingml/2006/main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r</m:t>
                          </m:r>
                        </m:e>
                        <m:sup>
                          <m:r>
                            <a:rPr xmlns:a="http://schemas.openxmlformats.org/drawingml/2006/main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den>
                  </m:f>
                </m:oMath>
              </m:oMathPara>
            </a14:m>
            <a:endParaRPr sz="4000"/>
          </a:p>
        </p:txBody>
      </p:sp>
      <p:sp>
        <p:nvSpPr>
          <p:cNvPr id="452" name="万有引力公式："/>
          <p:cNvSpPr txBox="1"/>
          <p:nvPr/>
        </p:nvSpPr>
        <p:spPr>
          <a:xfrm>
            <a:off x="581057" y="347449"/>
            <a:ext cx="366014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pPr/>
            <a:r>
              <a:t>万有引力公式：</a:t>
            </a:r>
          </a:p>
        </p:txBody>
      </p:sp>
      <p:grpSp>
        <p:nvGrpSpPr>
          <p:cNvPr id="457" name="成组"/>
          <p:cNvGrpSpPr/>
          <p:nvPr/>
        </p:nvGrpSpPr>
        <p:grpSpPr>
          <a:xfrm>
            <a:off x="2721700" y="2674938"/>
            <a:ext cx="5045732" cy="1070865"/>
            <a:chOff x="0" y="0"/>
            <a:chExt cx="5045731" cy="1070863"/>
          </a:xfrm>
        </p:grpSpPr>
        <p:sp>
          <p:nvSpPr>
            <p:cNvPr id="453" name="方程"/>
            <p:cNvSpPr txBox="1"/>
            <p:nvPr/>
          </p:nvSpPr>
          <p:spPr>
            <a:xfrm>
              <a:off x="1360640" y="421131"/>
              <a:ext cx="299213" cy="22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latinLnBrk="1"/>
              <a14:m>
                <m:oMathPara>
                  <m:oMathParaPr>
                    <m:jc m:val="centerGroup"/>
                  </m:oMathParaPr>
                  <m:oMath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≈</m:t>
                    </m:r>
                  </m:oMath>
                </m:oMathPara>
              </a14:m>
              <a:endParaRPr sz="4000"/>
            </a:p>
          </p:txBody>
        </p:sp>
        <p:sp>
          <p:nvSpPr>
            <p:cNvPr id="454" name="方程"/>
            <p:cNvSpPr txBox="1"/>
            <p:nvPr/>
          </p:nvSpPr>
          <p:spPr>
            <a:xfrm>
              <a:off x="2090061" y="371094"/>
              <a:ext cx="235205" cy="3286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latinLnBrk="1"/>
              <a14:m>
                <m:oMathPara>
                  <m:oMathParaPr>
                    <m:jc m:val="centerGroup"/>
                  </m:oMathParaPr>
                  <m:oMath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</m:oMath>
                </m:oMathPara>
              </a14:m>
              <a:endParaRPr sz="4000"/>
            </a:p>
          </p:txBody>
        </p:sp>
        <p:sp>
          <p:nvSpPr>
            <p:cNvPr id="455" name="方程"/>
            <p:cNvSpPr txBox="1"/>
            <p:nvPr/>
          </p:nvSpPr>
          <p:spPr>
            <a:xfrm>
              <a:off x="0" y="0"/>
              <a:ext cx="941325" cy="10708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latinLnBrk="1"/>
              <a14:m>
                <m:oMathPara>
                  <m:oMathParaPr>
                    <m:jc m:val="centerGroup"/>
                  </m:oMathParaPr>
                  <m:oMath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  <m:f>
                      <m:fPr>
                        <m:ctrlP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num>
                      <m:den>
                        <m:sSup>
                          <m:e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r</m:t>
                            </m:r>
                          </m:e>
                          <m:sup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m:oMathPara>
              </a14:m>
              <a:endParaRPr sz="4000"/>
            </a:p>
          </p:txBody>
        </p:sp>
        <p:sp>
          <p:nvSpPr>
            <p:cNvPr id="456" name="黄金代换"/>
            <p:cNvSpPr txBox="1"/>
            <p:nvPr/>
          </p:nvSpPr>
          <p:spPr>
            <a:xfrm>
              <a:off x="2909591" y="134111"/>
              <a:ext cx="2136141" cy="802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0433FF"/>
                  </a:solidFill>
                  <a:latin typeface="Baoli SC Regular"/>
                  <a:ea typeface="Baoli SC Regular"/>
                  <a:cs typeface="Baoli SC Regular"/>
                  <a:sym typeface="Baoli SC Regular"/>
                </a:defRPr>
              </a:lvl1pPr>
            </a:lstStyle>
            <a:p>
              <a:pPr/>
              <a:r>
                <a:t>黄金代换</a:t>
              </a:r>
            </a:p>
          </p:txBody>
        </p:sp>
      </p:grpSp>
      <p:grpSp>
        <p:nvGrpSpPr>
          <p:cNvPr id="461" name="成组"/>
          <p:cNvGrpSpPr/>
          <p:nvPr/>
        </p:nvGrpSpPr>
        <p:grpSpPr>
          <a:xfrm>
            <a:off x="4082341" y="1601847"/>
            <a:ext cx="5668462" cy="802641"/>
            <a:chOff x="0" y="0"/>
            <a:chExt cx="5668460" cy="802640"/>
          </a:xfrm>
        </p:grpSpPr>
        <p:sp>
          <p:nvSpPr>
            <p:cNvPr id="458" name="方程"/>
            <p:cNvSpPr txBox="1"/>
            <p:nvPr/>
          </p:nvSpPr>
          <p:spPr>
            <a:xfrm>
              <a:off x="0" y="287019"/>
              <a:ext cx="299212" cy="228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latinLnBrk="1"/>
              <a14:m>
                <m:oMathPara>
                  <m:oMathParaPr>
                    <m:jc m:val="centerGroup"/>
                  </m:oMathParaPr>
                  <m:oMath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≈</m:t>
                    </m:r>
                  </m:oMath>
                </m:oMathPara>
              </a14:m>
              <a:endParaRPr sz="4000"/>
            </a:p>
          </p:txBody>
        </p:sp>
        <p:sp>
          <p:nvSpPr>
            <p:cNvPr id="459" name="方程"/>
            <p:cNvSpPr txBox="1"/>
            <p:nvPr/>
          </p:nvSpPr>
          <p:spPr>
            <a:xfrm>
              <a:off x="924404" y="236981"/>
              <a:ext cx="599949" cy="3286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latinLnBrk="1"/>
              <a14:m>
                <m:oMathPara>
                  <m:oMathParaPr>
                    <m:jc m:val="centerGroup"/>
                  </m:oMathParaPr>
                  <m:oMath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</m:oMath>
                </m:oMathPara>
              </a14:m>
              <a:endParaRPr sz="4000"/>
            </a:p>
          </p:txBody>
        </p:sp>
        <p:sp>
          <p:nvSpPr>
            <p:cNvPr id="460" name="不考虑地球自转"/>
            <p:cNvSpPr txBox="1"/>
            <p:nvPr/>
          </p:nvSpPr>
          <p:spPr>
            <a:xfrm>
              <a:off x="2008320" y="0"/>
              <a:ext cx="3660141" cy="8026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0433FF"/>
                  </a:solidFill>
                  <a:latin typeface="Baoli SC Regular"/>
                  <a:ea typeface="Baoli SC Regular"/>
                  <a:cs typeface="Baoli SC Regular"/>
                  <a:sym typeface="Baoli SC Regular"/>
                </a:defRPr>
              </a:lvl1pPr>
            </a:lstStyle>
            <a:p>
              <a:pPr/>
              <a:r>
                <a:t>不考虑地球自转</a:t>
              </a:r>
            </a:p>
          </p:txBody>
        </p:sp>
      </p:grpSp>
      <p:grpSp>
        <p:nvGrpSpPr>
          <p:cNvPr id="464" name="成组"/>
          <p:cNvGrpSpPr/>
          <p:nvPr/>
        </p:nvGrpSpPr>
        <p:grpSpPr>
          <a:xfrm>
            <a:off x="993160" y="3882142"/>
            <a:ext cx="9980910" cy="1875732"/>
            <a:chOff x="0" y="0"/>
            <a:chExt cx="9980909" cy="1875731"/>
          </a:xfrm>
        </p:grpSpPr>
        <p:sp>
          <p:nvSpPr>
            <p:cNvPr id="462" name="用这个公式可以用来计算地球的质量和密度"/>
            <p:cNvSpPr txBox="1"/>
            <p:nvPr/>
          </p:nvSpPr>
          <p:spPr>
            <a:xfrm>
              <a:off x="224769" y="0"/>
              <a:ext cx="9756141" cy="8026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0433FF"/>
                  </a:solidFill>
                  <a:latin typeface="Baoli SC Regular"/>
                  <a:ea typeface="Baoli SC Regular"/>
                  <a:cs typeface="Baoli SC Regular"/>
                  <a:sym typeface="Baoli SC Regular"/>
                </a:defRPr>
              </a:lvl1pPr>
            </a:lstStyle>
            <a:p>
              <a:pPr/>
              <a:r>
                <a:t>用这个公式可以用来计算地球的质量和密度</a:t>
              </a:r>
            </a:p>
          </p:txBody>
        </p:sp>
        <p:sp>
          <p:nvSpPr>
            <p:cNvPr id="463" name="模型一：天体表面型"/>
            <p:cNvSpPr txBox="1"/>
            <p:nvPr/>
          </p:nvSpPr>
          <p:spPr>
            <a:xfrm>
              <a:off x="0" y="1073091"/>
              <a:ext cx="4676140" cy="802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0433FF"/>
                  </a:solidFill>
                  <a:latin typeface="Baoli SC Regular"/>
                  <a:ea typeface="Baoli SC Regular"/>
                  <a:cs typeface="Baoli SC Regular"/>
                  <a:sym typeface="Baoli SC Regular"/>
                </a:defRPr>
              </a:lvl1pPr>
            </a:lstStyle>
            <a:p>
              <a:pPr/>
              <a:r>
                <a:t>模型一：天体表面型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5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7" dur="10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5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12"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7" dur="10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51" grpId="1"/>
      <p:bldP build="whole" bldLvl="1" animBg="1" rev="0" advAuto="0" spid="464" grpId="4"/>
      <p:bldP build="whole" bldLvl="1" animBg="1" rev="0" advAuto="0" spid="461" grpId="2"/>
      <p:bldP build="whole" bldLvl="1" animBg="1" rev="0" advAuto="0" spid="457" grpId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Picture Placeholder 4" descr="Picture Placeholder 4"/>
          <p:cNvPicPr>
            <a:picLocks noChangeAspect="1"/>
          </p:cNvPicPr>
          <p:nvPr/>
        </p:nvPicPr>
        <p:blipFill>
          <a:blip r:embed="rId2">
            <a:alphaModFix amt="18726"/>
            <a:extLst/>
          </a:blip>
          <a:srcRect l="0" t="0" r="417" b="0"/>
          <a:stretch>
            <a:fillRect/>
          </a:stretch>
        </p:blipFill>
        <p:spPr>
          <a:xfrm>
            <a:off x="247" y="1143503"/>
            <a:ext cx="12191369" cy="5693289"/>
          </a:xfrm>
          <a:prstGeom prst="rect">
            <a:avLst/>
          </a:prstGeom>
          <a:ln w="12700">
            <a:miter lim="400000"/>
          </a:ln>
        </p:spPr>
      </p:pic>
      <p:sp>
        <p:nvSpPr>
          <p:cNvPr id="467" name="计算天体的质量和密度："/>
          <p:cNvSpPr txBox="1"/>
          <p:nvPr/>
        </p:nvSpPr>
        <p:spPr>
          <a:xfrm>
            <a:off x="581057" y="347449"/>
            <a:ext cx="569214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pPr/>
            <a:r>
              <a:t>计算天体的质量和密度：</a:t>
            </a:r>
          </a:p>
        </p:txBody>
      </p:sp>
      <p:sp>
        <p:nvSpPr>
          <p:cNvPr id="468" name="万有引力=…"/>
          <p:cNvSpPr txBox="1"/>
          <p:nvPr/>
        </p:nvSpPr>
        <p:spPr>
          <a:xfrm>
            <a:off x="963930" y="2222755"/>
            <a:ext cx="10264141" cy="18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5000">
                <a:solidFill>
                  <a:srgbClr val="0433FF"/>
                </a:solidFill>
                <a:latin typeface="Baoli SC Regular"/>
                <a:ea typeface="Baoli SC Regular"/>
                <a:cs typeface="Baoli SC Regular"/>
                <a:sym typeface="Baoli SC Regular"/>
              </a:defRPr>
            </a:pPr>
            <a:r>
              <a:t>万有引力=</a:t>
            </a:r>
          </a:p>
          <a:p>
            <a:pPr>
              <a:defRPr sz="5000">
                <a:solidFill>
                  <a:srgbClr val="0433FF"/>
                </a:solidFill>
                <a:latin typeface="Baoli SC Regular"/>
                <a:ea typeface="Baoli SC Regular"/>
                <a:cs typeface="Baoli SC Regular"/>
                <a:sym typeface="Baoli SC Regular"/>
              </a:defRPr>
            </a:pPr>
            <a:r>
              <a:t>        天体做圆周运动所需要的向心力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Picture Placeholder 4" descr="Picture Placeholder 4"/>
          <p:cNvPicPr>
            <a:picLocks noChangeAspect="1"/>
          </p:cNvPicPr>
          <p:nvPr/>
        </p:nvPicPr>
        <p:blipFill>
          <a:blip r:embed="rId2">
            <a:alphaModFix amt="18726"/>
            <a:extLst/>
          </a:blip>
          <a:srcRect l="0" t="0" r="417" b="0"/>
          <a:stretch>
            <a:fillRect/>
          </a:stretch>
        </p:blipFill>
        <p:spPr>
          <a:xfrm>
            <a:off x="247" y="1143503"/>
            <a:ext cx="12191369" cy="5693289"/>
          </a:xfrm>
          <a:prstGeom prst="rect">
            <a:avLst/>
          </a:prstGeom>
          <a:ln w="12700">
            <a:miter lim="400000"/>
          </a:ln>
        </p:spPr>
      </p:pic>
      <p:sp>
        <p:nvSpPr>
          <p:cNvPr id="471" name="方程"/>
          <p:cNvSpPr txBox="1"/>
          <p:nvPr/>
        </p:nvSpPr>
        <p:spPr>
          <a:xfrm>
            <a:off x="1275606" y="1467735"/>
            <a:ext cx="2271043" cy="107086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G</m:t>
                  </m:r>
                  <m:f>
                    <m:fPr>
                      <m:ctrlP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num>
                    <m:den>
                      <m:sSup>
                        <m:e>
                          <m:r>
                            <a:rPr xmlns:a="http://schemas.openxmlformats.org/drawingml/2006/main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R</m:t>
                          </m:r>
                        </m:e>
                        <m:sup>
                          <m:r>
                            <a:rPr xmlns:a="http://schemas.openxmlformats.org/drawingml/2006/main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den>
                  </m:f>
                </m:oMath>
              </m:oMathPara>
            </a14:m>
            <a:endParaRPr sz="4000"/>
          </a:p>
        </p:txBody>
      </p:sp>
      <p:sp>
        <p:nvSpPr>
          <p:cNvPr id="472" name="计算天体的质量和密度："/>
          <p:cNvSpPr txBox="1"/>
          <p:nvPr/>
        </p:nvSpPr>
        <p:spPr>
          <a:xfrm>
            <a:off x="581057" y="347449"/>
            <a:ext cx="569214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pPr/>
            <a:r>
              <a:t>计算天体的质量和密度：</a:t>
            </a:r>
          </a:p>
        </p:txBody>
      </p:sp>
      <p:sp>
        <p:nvSpPr>
          <p:cNvPr id="473" name="方程"/>
          <p:cNvSpPr txBox="1"/>
          <p:nvPr/>
        </p:nvSpPr>
        <p:spPr>
          <a:xfrm>
            <a:off x="5545381" y="2969582"/>
            <a:ext cx="6383968" cy="11709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f>
                    <m:fPr>
                      <m:ctrlP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  <m:sSup>
                        <m:e>
                          <m:r>
                            <a:rPr xmlns:a="http://schemas.openxmlformats.org/drawingml/2006/main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π</m:t>
                          </m:r>
                        </m:e>
                        <m:sup>
                          <m:r>
                            <a:rPr xmlns:a="http://schemas.openxmlformats.org/drawingml/2006/main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num>
                    <m:den>
                      <m:sSup>
                        <m:e>
                          <m:r>
                            <a:rPr xmlns:a="http://schemas.openxmlformats.org/drawingml/2006/main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p>
                          <m:r>
                            <a:rPr xmlns:a="http://schemas.openxmlformats.org/drawingml/2006/main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den>
                  </m:f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m:rPr>
                      <m:nor/>
                    </m:rP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(已知周期T和半径r)</m:t>
                  </m:r>
                </m:oMath>
              </m:oMathPara>
            </a14:m>
            <a:endParaRPr sz="4000"/>
          </a:p>
        </p:txBody>
      </p:sp>
      <p:sp>
        <p:nvSpPr>
          <p:cNvPr id="474" name="方程"/>
          <p:cNvSpPr txBox="1"/>
          <p:nvPr/>
        </p:nvSpPr>
        <p:spPr>
          <a:xfrm>
            <a:off x="5535853" y="1091977"/>
            <a:ext cx="5713490" cy="11709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f>
                    <m:fPr>
                      <m:ctrlP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sSup>
                        <m:e>
                          <m:r>
                            <a:rPr xmlns:a="http://schemas.openxmlformats.org/drawingml/2006/main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p>
                          <m:r>
                            <a:rPr xmlns:a="http://schemas.openxmlformats.org/drawingml/2006/main" sz="4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num>
                    <m:den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den>
                  </m:f>
                  <m:r>
                    <m:rPr>
                      <m:nor/>
                    </m:rP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(已知速度v和半径r)</m:t>
                  </m:r>
                </m:oMath>
              </m:oMathPara>
            </a14:m>
            <a:endParaRPr sz="4000"/>
          </a:p>
        </p:txBody>
      </p:sp>
      <p:sp>
        <p:nvSpPr>
          <p:cNvPr id="475" name="模型二：环绕型"/>
          <p:cNvSpPr txBox="1"/>
          <p:nvPr/>
        </p:nvSpPr>
        <p:spPr>
          <a:xfrm>
            <a:off x="497485" y="5642782"/>
            <a:ext cx="3660141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solidFill>
                  <a:srgbClr val="0433FF"/>
                </a:solidFill>
                <a:latin typeface="Baoli SC Regular"/>
                <a:ea typeface="Baoli SC Regular"/>
                <a:cs typeface="Baoli SC Regular"/>
                <a:sym typeface="Baoli SC Regular"/>
              </a:defRPr>
            </a:lvl1pPr>
          </a:lstStyle>
          <a:p>
            <a:pPr/>
            <a:r>
              <a:t>模型二：环绕型</a:t>
            </a:r>
          </a:p>
        </p:txBody>
      </p:sp>
      <p:sp>
        <p:nvSpPr>
          <p:cNvPr id="476" name="方程"/>
          <p:cNvSpPr txBox="1"/>
          <p:nvPr/>
        </p:nvSpPr>
        <p:spPr>
          <a:xfrm>
            <a:off x="2938175" y="4583606"/>
            <a:ext cx="8674195" cy="52227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v</m:t>
                  </m:r>
                  <m:r>
                    <m:rPr>
                      <m:nor/>
                    </m:rP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(已知角速度w和线速度V、半径r)</m:t>
                  </m:r>
                </m:oMath>
              </m:oMathPara>
            </a14:m>
            <a:endParaRPr sz="4000"/>
          </a:p>
        </p:txBody>
      </p:sp>
      <p:sp>
        <p:nvSpPr>
          <p:cNvPr id="477" name="方程"/>
          <p:cNvSpPr txBox="1"/>
          <p:nvPr/>
        </p:nvSpPr>
        <p:spPr>
          <a:xfrm>
            <a:off x="5544465" y="2412405"/>
            <a:ext cx="6232431" cy="53546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sSup>
                    <m:e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p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m:rPr>
                      <m:nor/>
                    </m:rP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(已知角速度和半径r)</m:t>
                  </m:r>
                </m:oMath>
              </m:oMathPara>
            </a14:m>
            <a:endParaRPr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5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7" dur="10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5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12"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5" presetID="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17" dur="10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5" presetID="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22" dur="10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5" presetID="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27" dur="10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76" grpId="5"/>
      <p:bldP build="whole" bldLvl="1" animBg="1" rev="0" advAuto="0" spid="471" grpId="1"/>
      <p:bldP build="whole" bldLvl="1" animBg="1" rev="0" advAuto="0" spid="477" grpId="3"/>
      <p:bldP build="whole" bldLvl="1" animBg="1" rev="0" advAuto="0" spid="474" grpId="2"/>
      <p:bldP build="whole" bldLvl="1" animBg="1" rev="0" advAuto="0" spid="473" grpId="4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Picture Placeholder 4" descr="Picture Placeholder 4"/>
          <p:cNvPicPr>
            <a:picLocks noChangeAspect="1"/>
          </p:cNvPicPr>
          <p:nvPr/>
        </p:nvPicPr>
        <p:blipFill>
          <a:blip r:embed="rId2">
            <a:alphaModFix amt="18726"/>
            <a:extLst/>
          </a:blip>
          <a:srcRect l="0" t="0" r="417" b="0"/>
          <a:stretch>
            <a:fillRect/>
          </a:stretch>
        </p:blipFill>
        <p:spPr>
          <a:xfrm>
            <a:off x="247" y="1143503"/>
            <a:ext cx="12191369" cy="5693289"/>
          </a:xfrm>
          <a:prstGeom prst="rect">
            <a:avLst/>
          </a:prstGeom>
          <a:ln w="12700">
            <a:miter lim="400000"/>
          </a:ln>
        </p:spPr>
      </p:pic>
      <p:sp>
        <p:nvSpPr>
          <p:cNvPr id="480" name="计算天体的质量和密度："/>
          <p:cNvSpPr txBox="1"/>
          <p:nvPr/>
        </p:nvSpPr>
        <p:spPr>
          <a:xfrm>
            <a:off x="581057" y="347449"/>
            <a:ext cx="569214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pPr/>
            <a:r>
              <a:t>计算天体的质量和密度：</a:t>
            </a:r>
          </a:p>
        </p:txBody>
      </p:sp>
      <p:sp>
        <p:nvSpPr>
          <p:cNvPr id="481" name="模型二：环绕型"/>
          <p:cNvSpPr txBox="1"/>
          <p:nvPr/>
        </p:nvSpPr>
        <p:spPr>
          <a:xfrm>
            <a:off x="7125137" y="296649"/>
            <a:ext cx="3660141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solidFill>
                  <a:srgbClr val="0433FF"/>
                </a:solidFill>
                <a:latin typeface="Baoli SC Regular"/>
                <a:ea typeface="Baoli SC Regular"/>
                <a:cs typeface="Baoli SC Regular"/>
                <a:sym typeface="Baoli SC Regular"/>
              </a:defRPr>
            </a:lvl1pPr>
          </a:lstStyle>
          <a:p>
            <a:pPr/>
            <a:r>
              <a:t>模型二：环绕型</a:t>
            </a:r>
          </a:p>
        </p:txBody>
      </p:sp>
      <p:grpSp>
        <p:nvGrpSpPr>
          <p:cNvPr id="486" name="成组"/>
          <p:cNvGrpSpPr/>
          <p:nvPr/>
        </p:nvGrpSpPr>
        <p:grpSpPr>
          <a:xfrm>
            <a:off x="1690382" y="1423576"/>
            <a:ext cx="9500364" cy="4656277"/>
            <a:chOff x="0" y="0"/>
            <a:chExt cx="9500363" cy="4656276"/>
          </a:xfrm>
        </p:grpSpPr>
        <p:sp>
          <p:nvSpPr>
            <p:cNvPr id="482" name="方程"/>
            <p:cNvSpPr txBox="1"/>
            <p:nvPr/>
          </p:nvSpPr>
          <p:spPr>
            <a:xfrm>
              <a:off x="1008290" y="0"/>
              <a:ext cx="6498003" cy="1170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latinLnBrk="1"/>
              <a14:m>
                <m:oMathPara>
                  <m:oMathParaPr>
                    <m:jc m:val="centerGroup"/>
                  </m:oMathParaPr>
                  <m:oMath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  <m:f>
                      <m:fPr>
                        <m:ctrlP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num>
                      <m:den>
                        <m:sSup>
                          <m:e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R</m:t>
                            </m:r>
                          </m:e>
                          <m:sup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sSup>
                          <m:e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v</m:t>
                            </m:r>
                          </m:e>
                          <m:sup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den>
                    </m:f>
                    <m:r>
                      <m:rPr>
                        <m:nor/>
                      </m:rP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(已知速度v和半径r)</m:t>
                    </m:r>
                  </m:oMath>
                </m:oMathPara>
              </a14:m>
              <a:endParaRPr sz="4000"/>
            </a:p>
          </p:txBody>
        </p:sp>
        <p:sp>
          <p:nvSpPr>
            <p:cNvPr id="483" name="方程"/>
            <p:cNvSpPr txBox="1"/>
            <p:nvPr/>
          </p:nvSpPr>
          <p:spPr>
            <a:xfrm>
              <a:off x="1008290" y="1336599"/>
              <a:ext cx="7058601" cy="10708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latinLnBrk="1"/>
              <a14:m>
                <m:oMathPara>
                  <m:oMathParaPr>
                    <m:jc m:val="centerGroup"/>
                  </m:oMathParaPr>
                  <m:oMath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  <m:f>
                      <m:fPr>
                        <m:ctrlP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num>
                      <m:den>
                        <m:sSup>
                          <m:e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R</m:t>
                            </m:r>
                          </m:e>
                          <m:sup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e>
                        <m: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p>
                        <m: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(已知角速度和半径r)</m:t>
                    </m:r>
                  </m:oMath>
                </m:oMathPara>
              </a14:m>
              <a:endParaRPr sz="4000"/>
            </a:p>
          </p:txBody>
        </p:sp>
        <p:sp>
          <p:nvSpPr>
            <p:cNvPr id="484" name="方程"/>
            <p:cNvSpPr txBox="1"/>
            <p:nvPr/>
          </p:nvSpPr>
          <p:spPr>
            <a:xfrm>
              <a:off x="937669" y="2454949"/>
              <a:ext cx="7168481" cy="1170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latinLnBrk="1"/>
              <a14:m>
                <m:oMathPara>
                  <m:oMathParaPr>
                    <m:jc m:val="centerGroup"/>
                  </m:oMathParaPr>
                  <m:oMath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  <m:f>
                      <m:fPr>
                        <m:ctrlP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num>
                      <m:den>
                        <m:sSup>
                          <m:e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R</m:t>
                            </m:r>
                          </m:e>
                          <m:sup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  <m:sSup>
                          <m:e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π</m:t>
                            </m:r>
                          </m:e>
                          <m:sup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e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T</m:t>
                            </m:r>
                          </m:e>
                          <m:sup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(已知周期T和半径r)</m:t>
                    </m:r>
                  </m:oMath>
                </m:oMathPara>
              </a14:m>
              <a:endParaRPr sz="4000"/>
            </a:p>
          </p:txBody>
        </p:sp>
        <p:sp>
          <p:nvSpPr>
            <p:cNvPr id="485" name="方程"/>
            <p:cNvSpPr txBox="1"/>
            <p:nvPr/>
          </p:nvSpPr>
          <p:spPr>
            <a:xfrm>
              <a:off x="0" y="3585412"/>
              <a:ext cx="9500364" cy="10708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latinLnBrk="1"/>
              <a14:m>
                <m:oMathPara>
                  <m:oMathParaPr>
                    <m:jc m:val="centerGroup"/>
                  </m:oMathParaPr>
                  <m:oMath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  <m:f>
                      <m:fPr>
                        <m:ctrlP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r>
                          <a:rPr xmlns:a="http://schemas.openxmlformats.org/drawingml/2006/main" sz="4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num>
                      <m:den>
                        <m:sSup>
                          <m:e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R</m:t>
                            </m:r>
                          </m:e>
                          <m:sup>
                            <m:r>
                              <a:rPr xmlns:a="http://schemas.openxmlformats.org/drawingml/2006/main" sz="4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v</m:t>
                    </m:r>
                    <m:r>
                      <m:rPr>
                        <m:nor/>
                      </m:rPr>
                      <a:rPr xmlns:a="http://schemas.openxmlformats.org/drawingml/2006/main" sz="4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(已知角速度w和线速度V、半径r)</m:t>
                    </m:r>
                  </m:oMath>
                </m:oMathPara>
              </a14:m>
              <a:endParaRPr sz="400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8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Picture Placeholder 4" descr="Picture Placeholder 4"/>
          <p:cNvPicPr>
            <a:picLocks noChangeAspect="1"/>
          </p:cNvPicPr>
          <p:nvPr/>
        </p:nvPicPr>
        <p:blipFill>
          <a:blip r:embed="rId2">
            <a:alphaModFix amt="18726"/>
            <a:extLst/>
          </a:blip>
          <a:srcRect l="0" t="0" r="417" b="0"/>
          <a:stretch>
            <a:fillRect/>
          </a:stretch>
        </p:blipFill>
        <p:spPr>
          <a:xfrm>
            <a:off x="247" y="1143503"/>
            <a:ext cx="12191369" cy="5693289"/>
          </a:xfrm>
          <a:prstGeom prst="rect">
            <a:avLst/>
          </a:prstGeom>
          <a:ln w="12700">
            <a:miter lim="400000"/>
          </a:ln>
        </p:spPr>
      </p:pic>
      <p:sp>
        <p:nvSpPr>
          <p:cNvPr id="489" name="3. 某人造地球卫星沿圆轨道运行，轨道半径…"/>
          <p:cNvSpPr txBox="1"/>
          <p:nvPr/>
        </p:nvSpPr>
        <p:spPr>
          <a:xfrm>
            <a:off x="588403" y="503009"/>
            <a:ext cx="11640190" cy="192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4000">
                <a:latin typeface="华文宋体"/>
                <a:ea typeface="华文宋体"/>
                <a:cs typeface="华文宋体"/>
                <a:sym typeface="华文宋体"/>
              </a:defRPr>
            </a:pPr>
            <a:r>
              <a:t>3. 某人造地球卫星沿圆轨道运行，轨道半径</a:t>
            </a:r>
          </a:p>
          <a:p>
            <a:pPr>
              <a:defRPr sz="4000">
                <a:latin typeface="华文宋体"/>
                <a:ea typeface="华文宋体"/>
                <a:cs typeface="华文宋体"/>
                <a:sym typeface="华文宋体"/>
              </a:defRPr>
            </a:pPr>
            <a:r>
              <a:t>是                         , 周期是                       试从这些数据估算地球的质量。</a:t>
            </a:r>
          </a:p>
        </p:txBody>
      </p:sp>
      <p:sp>
        <p:nvSpPr>
          <p:cNvPr id="490" name="方程"/>
          <p:cNvSpPr txBox="1"/>
          <p:nvPr/>
        </p:nvSpPr>
        <p:spPr>
          <a:xfrm>
            <a:off x="1447781" y="1240889"/>
            <a:ext cx="2673831" cy="44448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6.8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×</m:t>
                  </m:r>
                  <m:sSup>
                    <m:e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10</m:t>
                      </m:r>
                    </m:e>
                    <m:sup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sup>
                  </m:sSup>
                  <m:r>
                    <m:rPr>
                      <m:sty m:val="p"/>
                    </m:rP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km</m:t>
                  </m:r>
                </m:oMath>
              </m:oMathPara>
            </a14:m>
            <a:endParaRPr sz="4000"/>
          </a:p>
        </p:txBody>
      </p:sp>
      <p:sp>
        <p:nvSpPr>
          <p:cNvPr id="491" name="方程"/>
          <p:cNvSpPr txBox="1"/>
          <p:nvPr/>
        </p:nvSpPr>
        <p:spPr>
          <a:xfrm>
            <a:off x="6358245" y="1224207"/>
            <a:ext cx="2421914" cy="47784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5.6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×</m:t>
                  </m:r>
                  <m:sSup>
                    <m:e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10</m:t>
                      </m:r>
                    </m:e>
                    <m:sup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sup>
                  </m:sSup>
                  <m:sSub>
                    <m:e>
                      <m:r>
                        <m:rPr>
                          <m:sty m:val="p"/>
                        </m:rP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</m:e>
                    <m:sub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∘</m:t>
                      </m:r>
                    </m:sub>
                  </m:sSub>
                </m:oMath>
              </m:oMathPara>
            </a14:m>
            <a:endParaRPr sz="4000"/>
          </a:p>
        </p:txBody>
      </p:sp>
      <p:sp>
        <p:nvSpPr>
          <p:cNvPr id="492" name="方程"/>
          <p:cNvSpPr txBox="1"/>
          <p:nvPr/>
        </p:nvSpPr>
        <p:spPr>
          <a:xfrm>
            <a:off x="1179594" y="2855355"/>
            <a:ext cx="3318892" cy="26773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2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G</m:t>
                  </m:r>
                  <m:r>
                    <a:rPr xmlns:a="http://schemas.openxmlformats.org/drawingml/2006/main" sz="2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2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p>
                    <m:e>
                      <m:r>
                        <a:rPr xmlns:a="http://schemas.openxmlformats.org/drawingml/2006/main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</m:e>
                    <m:sup>
                      <m:r>
                        <a:rPr xmlns:a="http://schemas.openxmlformats.org/drawingml/2006/main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  <m:r>
                    <a:rPr xmlns:a="http://schemas.openxmlformats.org/drawingml/2006/main" sz="2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m:rPr>
                      <m:nor/>
                    </m:rPr>
                    <a:rPr xmlns:a="http://schemas.openxmlformats.org/drawingml/2006/main" sz="2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(已知速度v和半径R)</m:t>
                  </m:r>
                </m:oMath>
              </m:oMathPara>
            </a14:m>
            <a:endParaRPr sz="2000"/>
          </a:p>
        </p:txBody>
      </p:sp>
      <p:sp>
        <p:nvSpPr>
          <p:cNvPr id="493" name="方程"/>
          <p:cNvSpPr txBox="1"/>
          <p:nvPr/>
        </p:nvSpPr>
        <p:spPr>
          <a:xfrm>
            <a:off x="1191532" y="3637859"/>
            <a:ext cx="3426252" cy="25434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1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G</m:t>
                  </m:r>
                  <m:r>
                    <a:rPr xmlns:a="http://schemas.openxmlformats.org/drawingml/2006/main" sz="1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1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p>
                    <m:e>
                      <m:r>
                        <a:rPr xmlns:a="http://schemas.openxmlformats.org/drawingml/2006/main"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p>
                      <m:r>
                        <a:rPr xmlns:a="http://schemas.openxmlformats.org/drawingml/2006/main"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  <m:sSup>
                    <m:e>
                      <m:r>
                        <a:rPr xmlns:a="http://schemas.openxmlformats.org/drawingml/2006/main"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e>
                    <m:sup>
                      <m:r>
                        <a:rPr xmlns:a="http://schemas.openxmlformats.org/drawingml/2006/main"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sup>
                  </m:sSup>
                  <m:r>
                    <m:rPr>
                      <m:nor/>
                    </m:rPr>
                    <a:rPr xmlns:a="http://schemas.openxmlformats.org/drawingml/2006/main" sz="1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(已知角速度和半径R)</m:t>
                  </m:r>
                </m:oMath>
              </m:oMathPara>
            </a14:m>
            <a:endParaRPr sz="1900"/>
          </a:p>
        </p:txBody>
      </p:sp>
      <p:sp>
        <p:nvSpPr>
          <p:cNvPr id="494" name="方程"/>
          <p:cNvSpPr txBox="1"/>
          <p:nvPr/>
        </p:nvSpPr>
        <p:spPr>
          <a:xfrm>
            <a:off x="1163953" y="4293072"/>
            <a:ext cx="3481409" cy="55618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1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G</m:t>
                  </m:r>
                  <m:r>
                    <a:rPr xmlns:a="http://schemas.openxmlformats.org/drawingml/2006/main" sz="1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1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  <m:sSup>
                        <m:e>
                          <m:r>
                            <a:rPr xmlns:a="http://schemas.openxmlformats.org/drawingml/2006/main"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π</m:t>
                          </m:r>
                        </m:e>
                        <m:sup>
                          <m:r>
                            <a:rPr xmlns:a="http://schemas.openxmlformats.org/drawingml/2006/main"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num>
                    <m:den>
                      <m:sSup>
                        <m:e>
                          <m:r>
                            <a:rPr xmlns:a="http://schemas.openxmlformats.org/drawingml/2006/main"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p>
                          <m:r>
                            <a:rPr xmlns:a="http://schemas.openxmlformats.org/drawingml/2006/main" sz="1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den>
                  </m:f>
                  <m:sSup>
                    <m:e>
                      <m:r>
                        <a:rPr xmlns:a="http://schemas.openxmlformats.org/drawingml/2006/main"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e>
                    <m:sup>
                      <m:r>
                        <a:rPr xmlns:a="http://schemas.openxmlformats.org/drawingml/2006/main" sz="1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sup>
                  </m:sSup>
                  <m:r>
                    <m:rPr>
                      <m:nor/>
                    </m:rPr>
                    <a:rPr xmlns:a="http://schemas.openxmlformats.org/drawingml/2006/main" sz="1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(已知周期T和半径R)</m:t>
                  </m:r>
                </m:oMath>
              </m:oMathPara>
            </a14:m>
            <a:endParaRPr sz="1900"/>
          </a:p>
        </p:txBody>
      </p:sp>
      <p:sp>
        <p:nvSpPr>
          <p:cNvPr id="495" name="方程"/>
          <p:cNvSpPr txBox="1"/>
          <p:nvPr/>
        </p:nvSpPr>
        <p:spPr>
          <a:xfrm>
            <a:off x="95049" y="5326978"/>
            <a:ext cx="5487983" cy="29450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2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G</m:t>
                  </m:r>
                  <m:r>
                    <a:rPr xmlns:a="http://schemas.openxmlformats.org/drawingml/2006/main" sz="2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2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p>
                    <m:e>
                      <m:r>
                        <a:rPr xmlns:a="http://schemas.openxmlformats.org/drawingml/2006/main"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e>
                    <m:sup>
                      <m:r>
                        <a:rPr xmlns:a="http://schemas.openxmlformats.org/drawingml/2006/main" sz="2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  <m:r>
                    <a:rPr xmlns:a="http://schemas.openxmlformats.org/drawingml/2006/main" sz="2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2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v</m:t>
                  </m:r>
                  <m:r>
                    <m:rPr>
                      <m:nor/>
                    </m:rPr>
                    <a:rPr xmlns:a="http://schemas.openxmlformats.org/drawingml/2006/main" sz="2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(已知角速度w和线速度V、半径R)</m:t>
                  </m:r>
                </m:oMath>
              </m:oMathPara>
            </a14:m>
            <a:endParaRPr sz="2200"/>
          </a:p>
        </p:txBody>
      </p:sp>
      <p:sp>
        <p:nvSpPr>
          <p:cNvPr id="496" name="方程"/>
          <p:cNvSpPr txBox="1"/>
          <p:nvPr/>
        </p:nvSpPr>
        <p:spPr>
          <a:xfrm>
            <a:off x="5753575" y="1993862"/>
            <a:ext cx="2258569" cy="87819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3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3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  <m:sSup>
                        <m:e>
                          <m:r>
                            <a:rPr xmlns:a="http://schemas.openxmlformats.org/drawingml/2006/main" sz="3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π</m:t>
                          </m:r>
                        </m:e>
                        <m:sup>
                          <m:r>
                            <a:rPr xmlns:a="http://schemas.openxmlformats.org/drawingml/2006/main" sz="3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num>
                    <m:den>
                      <m:sSup>
                        <m:e>
                          <m:r>
                            <a:rPr xmlns:a="http://schemas.openxmlformats.org/drawingml/2006/main" sz="3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p>
                          <m:r>
                            <a:rPr xmlns:a="http://schemas.openxmlformats.org/drawingml/2006/main" sz="3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den>
                  </m:f>
                  <m:sSup>
                    <m:e>
                      <m:r>
                        <a:rPr xmlns:a="http://schemas.openxmlformats.org/drawingml/2006/main" sz="3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e>
                    <m:sup>
                      <m:r>
                        <a:rPr xmlns:a="http://schemas.openxmlformats.org/drawingml/2006/main" sz="3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sup>
                  </m:sSup>
                  <m:r>
                    <a:rPr xmlns:a="http://schemas.openxmlformats.org/drawingml/2006/main" sz="3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/</m:t>
                  </m:r>
                  <m:r>
                    <a:rPr xmlns:a="http://schemas.openxmlformats.org/drawingml/2006/main" sz="3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G</m:t>
                  </m:r>
                </m:oMath>
              </m:oMathPara>
            </a14:m>
            <a:endParaRPr sz="3000"/>
          </a:p>
        </p:txBody>
      </p:sp>
      <p:sp>
        <p:nvSpPr>
          <p:cNvPr id="497" name="方程"/>
          <p:cNvSpPr txBox="1"/>
          <p:nvPr/>
        </p:nvSpPr>
        <p:spPr>
          <a:xfrm>
            <a:off x="5024388" y="2993743"/>
            <a:ext cx="6907490" cy="72498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  <m:sSup>
                        <m:e>
                          <m:r>
                            <a:rPr xmlns:a="http://schemas.openxmlformats.org/drawingml/2006/main"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π</m:t>
                          </m:r>
                        </m:e>
                        <m:sup>
                          <m:r>
                            <a:rPr xmlns:a="http://schemas.openxmlformats.org/drawingml/2006/main"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num>
                    <m:den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5.6</m:t>
                      </m:r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sSup>
                        <m:e>
                          <m:r>
                            <a:rPr xmlns:a="http://schemas.openxmlformats.org/drawingml/2006/main"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xmlns:a="http://schemas.openxmlformats.org/drawingml/2006/main"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sSup>
                        <m:e>
                          <m:r>
                            <a:rPr xmlns:a="http://schemas.openxmlformats.org/drawingml/2006/main"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xmlns:a="http://schemas.openxmlformats.org/drawingml/2006/main" sz="23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den>
                  </m:f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6.8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×</m:t>
                  </m:r>
                  <m:sSup>
                    <m:e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10</m:t>
                      </m:r>
                    </m:e>
                    <m:sup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sup>
                  </m:sSup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sSup>
                    <m:e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e>
                    <m:sup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sup>
                  </m:sSup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/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6.67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×</m:t>
                  </m:r>
                  <m:sSup>
                    <m:e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10</m:t>
                      </m:r>
                    </m:e>
                    <m:sup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11</m:t>
                      </m:r>
                    </m:sup>
                  </m:sSup>
                  <m:r>
                    <m:rPr>
                      <m:sty m:val="p"/>
                    </m:rP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⋅</m:t>
                  </m:r>
                  <m:sSup>
                    <m:e>
                      <m:r>
                        <m:rPr>
                          <m:sty m:val="p"/>
                        </m:rP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e>
                    <m:sup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/</m:t>
                  </m:r>
                  <m:sSup>
                    <m:e>
                      <m:r>
                        <m:rPr>
                          <m:sty m:val="p"/>
                        </m:rP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kg</m:t>
                      </m:r>
                    </m:e>
                    <m:sup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2300"/>
          </a:p>
        </p:txBody>
      </p:sp>
      <p:sp>
        <p:nvSpPr>
          <p:cNvPr id="498" name="方程"/>
          <p:cNvSpPr txBox="1"/>
          <p:nvPr/>
        </p:nvSpPr>
        <p:spPr>
          <a:xfrm>
            <a:off x="5024388" y="3947154"/>
            <a:ext cx="4125704" cy="31288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≈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1.889011988750929</m:t>
                  </m:r>
                  <m: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×</m:t>
                  </m:r>
                  <m:sSup>
                    <m:e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10</m:t>
                      </m:r>
                    </m:e>
                    <m:sup>
                      <m:r>
                        <a:rPr xmlns:a="http://schemas.openxmlformats.org/drawingml/2006/main" sz="23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24</m:t>
                      </m:r>
                    </m:sup>
                  </m:sSup>
                  <m:r>
                    <m:rPr>
                      <m:nor/>
                    </m:rPr>
                    <a:rPr xmlns:a="http://schemas.openxmlformats.org/drawingml/2006/main" sz="23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kg</m:t>
                  </m:r>
                </m:oMath>
              </m:oMathPara>
            </a14:m>
            <a:endParaRPr sz="23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5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7" dur="10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5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12"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5" presetID="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17" dur="10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97" grpId="2"/>
      <p:bldP build="whole" bldLvl="1" animBg="1" rev="0" advAuto="0" spid="498" grpId="3"/>
      <p:bldP build="whole" bldLvl="1" animBg="1" rev="0" advAuto="0" spid="49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课堂小结"/>
          <p:cNvSpPr txBox="1"/>
          <p:nvPr/>
        </p:nvSpPr>
        <p:spPr>
          <a:xfrm>
            <a:off x="6045198" y="73095"/>
            <a:ext cx="3355341" cy="1412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15000"/>
              </a:lnSpc>
              <a:defRPr b="1" sz="6400">
                <a:solidFill>
                  <a:srgbClr val="FF33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课堂小结</a:t>
            </a:r>
            <a:endParaRPr b="0" sz="1200">
              <a:solidFill>
                <a:srgbClr val="000000"/>
              </a:solidFill>
            </a:endParaRPr>
          </a:p>
        </p:txBody>
      </p:sp>
      <p:sp>
        <p:nvSpPr>
          <p:cNvPr id="501" name="下课"/>
          <p:cNvSpPr txBox="1"/>
          <p:nvPr/>
        </p:nvSpPr>
        <p:spPr>
          <a:xfrm>
            <a:off x="1214755" y="2106929"/>
            <a:ext cx="1361440" cy="2644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vert="eaVert" wrap="none" lIns="45719" rIns="45719">
            <a:spAutoFit/>
          </a:bodyPr>
          <a:lstStyle>
            <a:lvl1pPr>
              <a:defRPr sz="10000"/>
            </a:lvl1pPr>
          </a:lstStyle>
          <a:p>
            <a:pPr/>
            <a:r>
              <a:t>下课</a:t>
            </a:r>
          </a:p>
        </p:txBody>
      </p:sp>
      <p:sp>
        <p:nvSpPr>
          <p:cNvPr id="502" name="两个模型：表面型和环绕型…"/>
          <p:cNvSpPr txBox="1"/>
          <p:nvPr/>
        </p:nvSpPr>
        <p:spPr>
          <a:xfrm>
            <a:off x="3846595" y="1226598"/>
            <a:ext cx="8760622" cy="12090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462915" indent="-462915" defTabSz="457200">
              <a:lnSpc>
                <a:spcPts val="4800"/>
              </a:lnSpc>
              <a:defRPr sz="3100">
                <a:solidFill>
                  <a:srgbClr val="FF330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两个模型：</a:t>
            </a:r>
            <a:r>
              <a:rPr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rPr>
              <a:t>表面型和环绕型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457200">
              <a:lnSpc>
                <a:spcPts val="7900"/>
              </a:lnSpc>
              <a:defRPr b="1" sz="3100">
                <a:latin typeface="Arial"/>
                <a:ea typeface="Arial"/>
                <a:cs typeface="Arial"/>
                <a:sym typeface="Arial"/>
              </a:defRPr>
            </a:pPr>
            <a:r>
              <a:t>用来计算中心天体的质量或者密度。</a:t>
            </a:r>
          </a:p>
        </p:txBody>
      </p:sp>
      <p:sp>
        <p:nvSpPr>
          <p:cNvPr id="503" name="二、万有引力定律的成就…"/>
          <p:cNvSpPr txBox="1"/>
          <p:nvPr/>
        </p:nvSpPr>
        <p:spPr>
          <a:xfrm>
            <a:off x="3831646" y="2652138"/>
            <a:ext cx="5351019" cy="2910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9800"/>
              </a:lnSpc>
              <a:defRPr sz="3100">
                <a:solidFill>
                  <a:srgbClr val="FF330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二、</a:t>
            </a:r>
            <a:r>
              <a:rPr>
                <a:solidFill>
                  <a:srgbClr val="FF2600"/>
                </a:solidFill>
              </a:rPr>
              <a:t>万有引力定律的成就</a:t>
            </a:r>
            <a:endParaRPr>
              <a:solidFill>
                <a:srgbClr val="FF26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457200">
              <a:lnSpc>
                <a:spcPts val="8400"/>
              </a:lnSpc>
              <a:defRPr sz="3500">
                <a:latin typeface="Heiti SC Light"/>
                <a:ea typeface="Heiti SC Light"/>
                <a:cs typeface="Heiti SC Light"/>
                <a:sym typeface="Heiti SC Light"/>
              </a:defRPr>
            </a:pPr>
            <a:r>
              <a:rPr>
                <a:latin typeface="Heiti SC Medium"/>
                <a:ea typeface="Heiti SC Medium"/>
                <a:cs typeface="Heiti SC Medium"/>
                <a:sym typeface="Heiti SC Medium"/>
              </a:rPr>
              <a:t>1</a:t>
            </a:r>
            <a:r>
              <a:t>、月地检验；</a:t>
            </a:r>
          </a:p>
          <a:p>
            <a:pPr defTabSz="457200">
              <a:lnSpc>
                <a:spcPts val="8400"/>
              </a:lnSpc>
              <a:defRPr sz="3500">
                <a:latin typeface="Heiti SC Light"/>
                <a:ea typeface="Heiti SC Light"/>
                <a:cs typeface="Heiti SC Light"/>
                <a:sym typeface="Heiti SC Light"/>
              </a:defRPr>
            </a:pPr>
            <a:r>
              <a:rPr>
                <a:latin typeface="Heiti SC Medium"/>
                <a:ea typeface="Heiti SC Medium"/>
                <a:cs typeface="Heiti SC Medium"/>
                <a:sym typeface="Heiti SC Medium"/>
              </a:rPr>
              <a:t>2</a:t>
            </a:r>
            <a:r>
              <a:t>、发现海王星和冥王星； </a:t>
            </a:r>
          </a:p>
          <a:p>
            <a:pPr defTabSz="457200">
              <a:lnSpc>
                <a:spcPts val="8400"/>
              </a:lnSpc>
              <a:defRPr sz="3500">
                <a:latin typeface="Heiti SC Light"/>
                <a:ea typeface="Heiti SC Light"/>
                <a:cs typeface="Heiti SC Light"/>
                <a:sym typeface="Heiti SC Light"/>
              </a:defRPr>
            </a:pPr>
            <a:r>
              <a:rPr>
                <a:latin typeface="Heiti SC Medium"/>
                <a:ea typeface="Heiti SC Medium"/>
                <a:cs typeface="Heiti SC Medium"/>
                <a:sym typeface="Heiti SC Medium"/>
              </a:rPr>
              <a:t>3、</a:t>
            </a:r>
            <a:r>
              <a:t>预言哈雷彗星的回归。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01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F8084"/>
      </a:accent1>
      <a:accent2>
        <a:srgbClr val="AFB2B7"/>
      </a:accent2>
      <a:accent3>
        <a:srgbClr val="D7D8DA"/>
      </a:accent3>
      <a:accent4>
        <a:srgbClr val="F3F3F3"/>
      </a:accent4>
      <a:accent5>
        <a:srgbClr val="252525"/>
      </a:accent5>
      <a:accent6>
        <a:srgbClr val="505050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>
            <a:lumOff val="4705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F8084"/>
      </a:accent1>
      <a:accent2>
        <a:srgbClr val="AFB2B7"/>
      </a:accent2>
      <a:accent3>
        <a:srgbClr val="D7D8DA"/>
      </a:accent3>
      <a:accent4>
        <a:srgbClr val="F3F3F3"/>
      </a:accent4>
      <a:accent5>
        <a:srgbClr val="252525"/>
      </a:accent5>
      <a:accent6>
        <a:srgbClr val="505050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>
            <a:lumOff val="4705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